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310" r:id="rId1"/>
  </p:sldMasterIdLst>
  <p:notesMasterIdLst>
    <p:notesMasterId r:id="rId5"/>
  </p:notesMasterIdLst>
  <p:handoutMasterIdLst>
    <p:handoutMasterId r:id="rId6"/>
  </p:handoutMasterIdLst>
  <p:sldIdLst>
    <p:sldId id="361" r:id="rId2"/>
    <p:sldId id="363" r:id="rId3"/>
    <p:sldId id="362" r:id="rId4"/>
  </p:sldIdLst>
  <p:sldSz cx="9144000" cy="6858000" type="screen4x3"/>
  <p:notesSz cx="6797675" cy="9926638"/>
  <p:defaultTextStyle>
    <a:defPPr>
      <a:defRPr lang="nl-N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3" d="100"/>
          <a:sy n="113" d="100"/>
        </p:scale>
        <p:origin x="155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11" Type="http://schemas.microsoft.com/office/2016/11/relationships/changesInfo" Target="changesInfos/changesInfo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ndreas" userId="2fa2e6a2-f128-435c-9b26-28c761d8cb6e" providerId="ADAL" clId="{B9C947C9-38B5-4B40-9D8F-DB2FC057F8BE}"/>
    <pc:docChg chg="undo custSel modSld">
      <pc:chgData name="Andreas" userId="2fa2e6a2-f128-435c-9b26-28c761d8cb6e" providerId="ADAL" clId="{B9C947C9-38B5-4B40-9D8F-DB2FC057F8BE}" dt="2022-01-29T21:47:42.540" v="5" actId="20577"/>
      <pc:docMkLst>
        <pc:docMk/>
      </pc:docMkLst>
      <pc:sldChg chg="modSp mod">
        <pc:chgData name="Andreas" userId="2fa2e6a2-f128-435c-9b26-28c761d8cb6e" providerId="ADAL" clId="{B9C947C9-38B5-4B40-9D8F-DB2FC057F8BE}" dt="2022-01-29T21:47:42.540" v="5" actId="20577"/>
        <pc:sldMkLst>
          <pc:docMk/>
          <pc:sldMk cId="0" sldId="361"/>
        </pc:sldMkLst>
        <pc:spChg chg="mod">
          <ac:chgData name="Andreas" userId="2fa2e6a2-f128-435c-9b26-28c761d8cb6e" providerId="ADAL" clId="{B9C947C9-38B5-4B40-9D8F-DB2FC057F8BE}" dt="2022-01-29T21:47:42.540" v="5" actId="20577"/>
          <ac:spMkLst>
            <pc:docMk/>
            <pc:sldMk cId="0" sldId="361"/>
            <ac:spMk id="15363" creationId="{43AF4938-D212-46B9-9AF5-9B290CDA20B3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>
            <a:extLst>
              <a:ext uri="{FF2B5EF4-FFF2-40B4-BE49-F238E27FC236}">
                <a16:creationId xmlns:a16="http://schemas.microsoft.com/office/drawing/2014/main" id="{6F6055A1-15B5-4C3C-B36C-80414C825EBF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de-DE" altLang="en-US"/>
          </a:p>
        </p:txBody>
      </p:sp>
      <p:sp>
        <p:nvSpPr>
          <p:cNvPr id="66563" name="Rectangle 3">
            <a:extLst>
              <a:ext uri="{FF2B5EF4-FFF2-40B4-BE49-F238E27FC236}">
                <a16:creationId xmlns:a16="http://schemas.microsoft.com/office/drawing/2014/main" id="{68000E69-A790-4F2D-B0B7-2D4EE905DA47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de-DE" altLang="en-US"/>
          </a:p>
        </p:txBody>
      </p:sp>
      <p:sp>
        <p:nvSpPr>
          <p:cNvPr id="66564" name="Rectangle 4">
            <a:extLst>
              <a:ext uri="{FF2B5EF4-FFF2-40B4-BE49-F238E27FC236}">
                <a16:creationId xmlns:a16="http://schemas.microsoft.com/office/drawing/2014/main" id="{E9683DCF-62CA-438C-8D8B-400FE31D89E1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de-DE" altLang="en-US"/>
          </a:p>
        </p:txBody>
      </p:sp>
      <p:sp>
        <p:nvSpPr>
          <p:cNvPr id="66565" name="Rectangle 5">
            <a:extLst>
              <a:ext uri="{FF2B5EF4-FFF2-40B4-BE49-F238E27FC236}">
                <a16:creationId xmlns:a16="http://schemas.microsoft.com/office/drawing/2014/main" id="{303E8DB8-8379-43A7-A550-82DCC9E16203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anose="020B0604020202020204" pitchFamily="34" charset="0"/>
              </a:defRPr>
            </a:lvl1pPr>
          </a:lstStyle>
          <a:p>
            <a:fld id="{0883602B-2B8E-47E5-94E0-9C62850DC292}" type="slidenum">
              <a:rPr lang="nl-NL" altLang="en-US"/>
              <a:pPr/>
              <a:t>‹nr.›</a:t>
            </a:fld>
            <a:endParaRPr lang="nl-NL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>
            <a:extLst>
              <a:ext uri="{FF2B5EF4-FFF2-40B4-BE49-F238E27FC236}">
                <a16:creationId xmlns:a16="http://schemas.microsoft.com/office/drawing/2014/main" id="{E1CA98A6-3DFF-412D-A7EB-856E98859BA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cs typeface="Arial" charset="0"/>
              </a:defRPr>
            </a:lvl1pPr>
          </a:lstStyle>
          <a:p>
            <a:pPr>
              <a:defRPr/>
            </a:pPr>
            <a:endParaRPr lang="de-DE" altLang="en-US"/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AD3F15F1-AFD0-4050-8231-A952459FDF17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cs typeface="Arial" charset="0"/>
              </a:defRPr>
            </a:lvl1pPr>
          </a:lstStyle>
          <a:p>
            <a:pPr>
              <a:defRPr/>
            </a:pPr>
            <a:fld id="{82CAC5B7-99D5-41D7-9701-AA41B9D71919}" type="datetimeFigureOut">
              <a:rPr lang="nl-NL" altLang="en-US"/>
              <a:pPr>
                <a:defRPr/>
              </a:pPr>
              <a:t>29-1-2022</a:t>
            </a:fld>
            <a:endParaRPr lang="nl-NL" altLang="en-US"/>
          </a:p>
        </p:txBody>
      </p:sp>
      <p:sp>
        <p:nvSpPr>
          <p:cNvPr id="4" name="Tijdelijke aanduiding voor dia-afbeelding 3">
            <a:extLst>
              <a:ext uri="{FF2B5EF4-FFF2-40B4-BE49-F238E27FC236}">
                <a16:creationId xmlns:a16="http://schemas.microsoft.com/office/drawing/2014/main" id="{5DD62D42-A29E-4FD1-A96A-DADCA6A9A65A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nl-NL" noProof="0"/>
          </a:p>
        </p:txBody>
      </p:sp>
      <p:sp>
        <p:nvSpPr>
          <p:cNvPr id="5" name="Tijdelijke aanduiding voor notities 4">
            <a:extLst>
              <a:ext uri="{FF2B5EF4-FFF2-40B4-BE49-F238E27FC236}">
                <a16:creationId xmlns:a16="http://schemas.microsoft.com/office/drawing/2014/main" id="{E0610043-5798-4354-B782-80C26D474E8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noProof="0"/>
              <a:t>Klik om de modelstijlen te bewerken</a:t>
            </a:r>
          </a:p>
          <a:p>
            <a:pPr lvl="1"/>
            <a:r>
              <a:rPr lang="nl-NL" noProof="0"/>
              <a:t>Tweede niveau</a:t>
            </a:r>
          </a:p>
          <a:p>
            <a:pPr lvl="2"/>
            <a:r>
              <a:rPr lang="nl-NL" noProof="0"/>
              <a:t>Derde niveau</a:t>
            </a:r>
          </a:p>
          <a:p>
            <a:pPr lvl="3"/>
            <a:r>
              <a:rPr lang="nl-NL" noProof="0"/>
              <a:t>Vierde niveau</a:t>
            </a:r>
          </a:p>
          <a:p>
            <a:pPr lvl="4"/>
            <a:r>
              <a:rPr lang="nl-NL" noProof="0"/>
              <a:t>Vijfde niveau</a:t>
            </a:r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3829B693-D5EB-429E-97F9-654332867BEA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cs typeface="Arial" charset="0"/>
              </a:defRPr>
            </a:lvl1pPr>
          </a:lstStyle>
          <a:p>
            <a:pPr>
              <a:defRPr/>
            </a:pPr>
            <a:endParaRPr lang="de-DE" altLang="en-US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E31F94D0-23CA-492C-857B-C1A0BA218DD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077EAA34-D89D-4274-A39B-E11733843F85}" type="slidenum">
              <a:rPr lang="nl-NL" altLang="en-US"/>
              <a:pPr/>
              <a:t>‹nr.›</a:t>
            </a:fld>
            <a:endParaRPr lang="nl-NL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8">
            <a:extLst>
              <a:ext uri="{FF2B5EF4-FFF2-40B4-BE49-F238E27FC236}">
                <a16:creationId xmlns:a16="http://schemas.microsoft.com/office/drawing/2014/main" id="{49C30026-8A5B-47DB-BDE7-77FAE5559359}"/>
              </a:ext>
            </a:extLst>
          </p:cNvPr>
          <p:cNvCxnSpPr/>
          <p:nvPr/>
        </p:nvCxnSpPr>
        <p:spPr>
          <a:xfrm>
            <a:off x="685800" y="3398838"/>
            <a:ext cx="7848600" cy="1587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B5BFC357-7E60-47FF-BEF0-97F8574A06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ADABA1A7-F772-4BE2-BCE6-8E8990B5B7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527783C3-E299-414B-9FF6-1D373B7711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17933D-C421-43EB-AF32-3959410F326B}" type="slidenum">
              <a:rPr lang="nl-NL" altLang="en-US"/>
              <a:pPr/>
              <a:t>‹nr.›</a:t>
            </a:fld>
            <a:endParaRPr lang="nl-NL" altLang="en-US"/>
          </a:p>
        </p:txBody>
      </p:sp>
    </p:spTree>
    <p:extLst>
      <p:ext uri="{BB962C8B-B14F-4D97-AF65-F5344CB8AC3E}">
        <p14:creationId xmlns:p14="http://schemas.microsoft.com/office/powerpoint/2010/main" val="24939182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CCC619-1206-4E8D-AC89-B34ACC3943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BE37BB-DE59-4504-81FA-851F40B009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F86B52-F176-475E-A676-0EC5893501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281909D-1488-4839-A162-E3D750A02949}" type="slidenum">
              <a:rPr lang="nl-NL" altLang="en-US"/>
              <a:pPr/>
              <a:t>‹nr.›</a:t>
            </a:fld>
            <a:endParaRPr lang="nl-NL" altLang="en-US"/>
          </a:p>
        </p:txBody>
      </p:sp>
    </p:spTree>
    <p:extLst>
      <p:ext uri="{BB962C8B-B14F-4D97-AF65-F5344CB8AC3E}">
        <p14:creationId xmlns:p14="http://schemas.microsoft.com/office/powerpoint/2010/main" val="28785719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E55497-0043-44DE-9615-B76830DF5E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F19160-B77A-45D8-9C53-EEBD80CE50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855C1D-D39F-4B4F-B103-8D0BC1F144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551BF69-53B1-4B11-9BCA-84E982463DF8}" type="slidenum">
              <a:rPr lang="nl-NL" altLang="en-US"/>
              <a:pPr/>
              <a:t>‹nr.›</a:t>
            </a:fld>
            <a:endParaRPr lang="nl-NL" altLang="en-US"/>
          </a:p>
        </p:txBody>
      </p:sp>
    </p:spTree>
    <p:extLst>
      <p:ext uri="{BB962C8B-B14F-4D97-AF65-F5344CB8AC3E}">
        <p14:creationId xmlns:p14="http://schemas.microsoft.com/office/powerpoint/2010/main" val="33745444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4CCF70-B8ED-46D8-9676-609F7E3621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5B8C93-E484-4B96-ADCC-BB5F73D3CC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258BB9-AE47-4E85-AA7B-343183F99A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24F0012-C55A-4D28-8216-322057424098}" type="slidenum">
              <a:rPr lang="nl-NL" altLang="en-US"/>
              <a:pPr/>
              <a:t>‹nr.›</a:t>
            </a:fld>
            <a:endParaRPr lang="nl-NL" altLang="en-US"/>
          </a:p>
        </p:txBody>
      </p:sp>
    </p:spTree>
    <p:extLst>
      <p:ext uri="{BB962C8B-B14F-4D97-AF65-F5344CB8AC3E}">
        <p14:creationId xmlns:p14="http://schemas.microsoft.com/office/powerpoint/2010/main" val="28803399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8">
            <a:extLst>
              <a:ext uri="{FF2B5EF4-FFF2-40B4-BE49-F238E27FC236}">
                <a16:creationId xmlns:a16="http://schemas.microsoft.com/office/drawing/2014/main" id="{3F2DB1FA-3DDE-4D3D-A857-1BDEA0164FC8}"/>
              </a:ext>
            </a:extLst>
          </p:cNvPr>
          <p:cNvCxnSpPr/>
          <p:nvPr/>
        </p:nvCxnSpPr>
        <p:spPr>
          <a:xfrm>
            <a:off x="731838" y="4598988"/>
            <a:ext cx="7848600" cy="1587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/>
          <a:lstStyle>
            <a:lvl1pPr algn="l">
              <a:defRPr sz="48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B2F013CB-2772-4927-A4C5-07DED5EE51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673D701B-1228-4C44-9886-73F66801A7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93F79BB2-B518-4AFD-957C-26A27D7A9B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1A91CF0-D48E-492A-9B6A-AF67EE6DC93E}" type="slidenum">
              <a:rPr lang="nl-NL" altLang="en-US"/>
              <a:pPr/>
              <a:t>‹nr.›</a:t>
            </a:fld>
            <a:endParaRPr lang="nl-NL" altLang="en-US"/>
          </a:p>
        </p:txBody>
      </p:sp>
    </p:spTree>
    <p:extLst>
      <p:ext uri="{BB962C8B-B14F-4D97-AF65-F5344CB8AC3E}">
        <p14:creationId xmlns:p14="http://schemas.microsoft.com/office/powerpoint/2010/main" val="402457093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4AE42371-8AE4-470F-BC68-1FF713A315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23DA04C0-15C5-4206-8D4C-6087FE8E8C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9B0E5775-FC17-484F-BD68-D322D7E080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EB58098-C018-4556-979C-8B5DE885F3D0}" type="slidenum">
              <a:rPr lang="nl-NL" altLang="en-US"/>
              <a:pPr/>
              <a:t>‹nr.›</a:t>
            </a:fld>
            <a:endParaRPr lang="nl-NL" altLang="en-US"/>
          </a:p>
        </p:txBody>
      </p:sp>
    </p:spTree>
    <p:extLst>
      <p:ext uri="{BB962C8B-B14F-4D97-AF65-F5344CB8AC3E}">
        <p14:creationId xmlns:p14="http://schemas.microsoft.com/office/powerpoint/2010/main" val="1611972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8">
            <a:extLst>
              <a:ext uri="{FF2B5EF4-FFF2-40B4-BE49-F238E27FC236}">
                <a16:creationId xmlns:a16="http://schemas.microsoft.com/office/drawing/2014/main" id="{E2AE9F58-6D59-4EA2-86EF-550F8FE838A5}"/>
              </a:ext>
            </a:extLst>
          </p:cNvPr>
          <p:cNvCxnSpPr/>
          <p:nvPr/>
        </p:nvCxnSpPr>
        <p:spPr>
          <a:xfrm rot="5400000">
            <a:off x="2218531" y="4045744"/>
            <a:ext cx="4708525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6">
            <a:extLst>
              <a:ext uri="{FF2B5EF4-FFF2-40B4-BE49-F238E27FC236}">
                <a16:creationId xmlns:a16="http://schemas.microsoft.com/office/drawing/2014/main" id="{DB5F175C-F171-4816-A702-47BD2CFA5F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en-US"/>
          </a:p>
        </p:txBody>
      </p:sp>
      <p:sp>
        <p:nvSpPr>
          <p:cNvPr id="9" name="Footer Placeholder 7">
            <a:extLst>
              <a:ext uri="{FF2B5EF4-FFF2-40B4-BE49-F238E27FC236}">
                <a16:creationId xmlns:a16="http://schemas.microsoft.com/office/drawing/2014/main" id="{D993092F-F07B-44B3-99E9-ED775C21F8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en-US"/>
          </a:p>
        </p:txBody>
      </p:sp>
      <p:sp>
        <p:nvSpPr>
          <p:cNvPr id="10" name="Slide Number Placeholder 8">
            <a:extLst>
              <a:ext uri="{FF2B5EF4-FFF2-40B4-BE49-F238E27FC236}">
                <a16:creationId xmlns:a16="http://schemas.microsoft.com/office/drawing/2014/main" id="{78725D13-E515-4777-B89E-26E3DD9A66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5CFA049-AA86-4A9E-A275-91A42B4DE3A5}" type="slidenum">
              <a:rPr lang="nl-NL" altLang="en-US"/>
              <a:pPr/>
              <a:t>‹nr.›</a:t>
            </a:fld>
            <a:endParaRPr lang="nl-NL" altLang="en-US"/>
          </a:p>
        </p:txBody>
      </p:sp>
    </p:spTree>
    <p:extLst>
      <p:ext uri="{BB962C8B-B14F-4D97-AF65-F5344CB8AC3E}">
        <p14:creationId xmlns:p14="http://schemas.microsoft.com/office/powerpoint/2010/main" val="26407564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4D7C6ABD-6766-4803-8183-FC156D89E8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E3AE491D-88DE-4053-AFF3-4477EB1457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55216B51-BEEC-40C8-B35E-1FADF66E15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996F8A-08A0-403A-8FB6-5DBE099A9D7D}" type="slidenum">
              <a:rPr lang="nl-NL" altLang="en-US"/>
              <a:pPr/>
              <a:t>‹nr.›</a:t>
            </a:fld>
            <a:endParaRPr lang="nl-NL" altLang="en-US"/>
          </a:p>
        </p:txBody>
      </p:sp>
    </p:spTree>
    <p:extLst>
      <p:ext uri="{BB962C8B-B14F-4D97-AF65-F5344CB8AC3E}">
        <p14:creationId xmlns:p14="http://schemas.microsoft.com/office/powerpoint/2010/main" val="19050404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EF39CD04-6D5C-47A0-BF4D-1382788C21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8C718E5A-505E-4335-873D-5A3E03174D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26254FC0-67A0-4D40-A60B-621B738D55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A009092-6B13-4540-B3B9-068029280D8B}" type="slidenum">
              <a:rPr lang="nl-NL" altLang="en-US"/>
              <a:pPr/>
              <a:t>‹nr.›</a:t>
            </a:fld>
            <a:endParaRPr lang="nl-NL" altLang="en-US"/>
          </a:p>
        </p:txBody>
      </p:sp>
    </p:spTree>
    <p:extLst>
      <p:ext uri="{BB962C8B-B14F-4D97-AF65-F5344CB8AC3E}">
        <p14:creationId xmlns:p14="http://schemas.microsoft.com/office/powerpoint/2010/main" val="11671507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8">
            <a:extLst>
              <a:ext uri="{FF2B5EF4-FFF2-40B4-BE49-F238E27FC236}">
                <a16:creationId xmlns:a16="http://schemas.microsoft.com/office/drawing/2014/main" id="{0F45120A-1883-424D-907C-9021E828BC64}"/>
              </a:ext>
            </a:extLst>
          </p:cNvPr>
          <p:cNvCxnSpPr/>
          <p:nvPr/>
        </p:nvCxnSpPr>
        <p:spPr>
          <a:xfrm rot="5400000">
            <a:off x="-13494" y="3580607"/>
            <a:ext cx="5578475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Date Placeholder 4">
            <a:extLst>
              <a:ext uri="{FF2B5EF4-FFF2-40B4-BE49-F238E27FC236}">
                <a16:creationId xmlns:a16="http://schemas.microsoft.com/office/drawing/2014/main" id="{8E73E222-931E-4CB3-8BE2-EECD4CDF3F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en-US"/>
          </a:p>
        </p:txBody>
      </p:sp>
      <p:sp>
        <p:nvSpPr>
          <p:cNvPr id="7" name="Footer Placeholder 5">
            <a:extLst>
              <a:ext uri="{FF2B5EF4-FFF2-40B4-BE49-F238E27FC236}">
                <a16:creationId xmlns:a16="http://schemas.microsoft.com/office/drawing/2014/main" id="{82B02630-1731-40D0-858C-5839668AF3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en-US"/>
          </a:p>
        </p:txBody>
      </p:sp>
      <p:sp>
        <p:nvSpPr>
          <p:cNvPr id="8" name="Slide Number Placeholder 6">
            <a:extLst>
              <a:ext uri="{FF2B5EF4-FFF2-40B4-BE49-F238E27FC236}">
                <a16:creationId xmlns:a16="http://schemas.microsoft.com/office/drawing/2014/main" id="{8C8302C0-092A-4CC7-9970-7F765B7248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B7B1E84-CFF5-491F-91AD-822E5FFF4BBC}" type="slidenum">
              <a:rPr lang="nl-NL" altLang="en-US"/>
              <a:pPr/>
              <a:t>‹nr.›</a:t>
            </a:fld>
            <a:endParaRPr lang="nl-NL" altLang="en-US"/>
          </a:p>
        </p:txBody>
      </p:sp>
    </p:spTree>
    <p:extLst>
      <p:ext uri="{BB962C8B-B14F-4D97-AF65-F5344CB8AC3E}">
        <p14:creationId xmlns:p14="http://schemas.microsoft.com/office/powerpoint/2010/main" val="13226747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EFFC3B91-3DF9-49BF-B0DA-74B32AB6B4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942847EB-BC7E-4A73-9FB9-6BB6A4BC64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A6670BE5-8B4B-44E7-8423-74F360E531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9D6D393-15E4-43E2-AE37-4565B242AAD6}" type="slidenum">
              <a:rPr lang="nl-NL" altLang="en-US"/>
              <a:pPr/>
              <a:t>‹nr.›</a:t>
            </a:fld>
            <a:endParaRPr lang="nl-NL" altLang="en-US"/>
          </a:p>
        </p:txBody>
      </p:sp>
    </p:spTree>
    <p:extLst>
      <p:ext uri="{BB962C8B-B14F-4D97-AF65-F5344CB8AC3E}">
        <p14:creationId xmlns:p14="http://schemas.microsoft.com/office/powerpoint/2010/main" val="28095836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AE9116C2-ACDA-4040-BB5C-D9AB1BB38799}"/>
              </a:ext>
            </a:extLst>
          </p:cNvPr>
          <p:cNvSpPr/>
          <p:nvPr/>
        </p:nvSpPr>
        <p:spPr>
          <a:xfrm>
            <a:off x="0" y="220663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endParaRPr lang="en-US" altLang="en-US">
              <a:solidFill>
                <a:srgbClr val="FFFFFF"/>
              </a:solidFill>
              <a:latin typeface="Arial" charset="0"/>
            </a:endParaRPr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3987930-EFAE-4425-B30F-561FF19926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28" name="Text Placeholder 2">
            <a:extLst>
              <a:ext uri="{FF2B5EF4-FFF2-40B4-BE49-F238E27FC236}">
                <a16:creationId xmlns:a16="http://schemas.microsoft.com/office/drawing/2014/main" id="{F2296C87-4594-4F71-A008-BB834676629B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87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3849F95-1905-4FBD-A13C-27F1C102CA4A}"/>
              </a:ext>
            </a:extLst>
          </p:cNvPr>
          <p:cNvSpPr/>
          <p:nvPr/>
        </p:nvSpPr>
        <p:spPr>
          <a:xfrm>
            <a:off x="0" y="0"/>
            <a:ext cx="9144000" cy="3651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endParaRPr lang="en-US" altLang="en-US">
              <a:solidFill>
                <a:srgbClr val="FFFFFF"/>
              </a:solidFill>
              <a:latin typeface="Arial" charset="0"/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2DA7D18-DBE2-4EBA-AD72-16A81DAFBDB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19050"/>
            <a:ext cx="2895600" cy="328613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FFFFFF"/>
                </a:solidFill>
                <a:cs typeface="Arial" charset="0"/>
              </a:defRPr>
            </a:lvl1pPr>
          </a:lstStyle>
          <a:p>
            <a:pPr>
              <a:defRPr/>
            </a:pPr>
            <a:endParaRPr lang="de-DE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E52535-BF22-44BC-A3EA-DDC13BF3DC4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429000" y="19050"/>
            <a:ext cx="4114800" cy="328613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FFFFFF"/>
                </a:solidFill>
                <a:cs typeface="Arial" charset="0"/>
              </a:defRPr>
            </a:lvl1pPr>
          </a:lstStyle>
          <a:p>
            <a:pPr>
              <a:defRPr/>
            </a:pPr>
            <a:endParaRPr lang="de-DE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501107-60ED-46DE-BE28-75C6A0478EB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620000" y="19050"/>
            <a:ext cx="1066800" cy="328613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400" b="1">
                <a:solidFill>
                  <a:srgbClr val="FFFFFF"/>
                </a:solidFill>
              </a:defRPr>
            </a:lvl1pPr>
          </a:lstStyle>
          <a:p>
            <a:fld id="{3CFC29FB-01AE-4DE6-99E9-68AE3770306B}" type="slidenum">
              <a:rPr lang="nl-NL" altLang="en-US"/>
              <a:pPr/>
              <a:t>‹nr.›</a:t>
            </a:fld>
            <a:endParaRPr lang="nl-NL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558" r:id="rId1"/>
    <p:sldLayoutId id="2147484551" r:id="rId2"/>
    <p:sldLayoutId id="2147484559" r:id="rId3"/>
    <p:sldLayoutId id="2147484552" r:id="rId4"/>
    <p:sldLayoutId id="2147484560" r:id="rId5"/>
    <p:sldLayoutId id="2147484553" r:id="rId6"/>
    <p:sldLayoutId id="2147484554" r:id="rId7"/>
    <p:sldLayoutId id="2147484561" r:id="rId8"/>
    <p:sldLayoutId id="2147484555" r:id="rId9"/>
    <p:sldLayoutId id="2147484556" r:id="rId10"/>
    <p:sldLayoutId id="2147484557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kern="1200" spc="-1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9pPr>
    </p:titleStyle>
    <p:bodyStyle>
      <a:lvl1pPr marL="182563" indent="-1825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5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0250" indent="-1825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90000"/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004888" indent="-1825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7450" indent="-136525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>
            <a:extLst>
              <a:ext uri="{FF2B5EF4-FFF2-40B4-BE49-F238E27FC236}">
                <a16:creationId xmlns:a16="http://schemas.microsoft.com/office/drawing/2014/main" id="{14994CC5-FFCD-4A43-A642-86540B47118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32656"/>
            <a:ext cx="9144000" cy="542925"/>
          </a:xfrm>
          <a:prstGeom prst="rect">
            <a:avLst/>
          </a:prstGeom>
        </p:spPr>
      </p:pic>
      <p:sp>
        <p:nvSpPr>
          <p:cNvPr id="15363" name="Title 2">
            <a:extLst>
              <a:ext uri="{FF2B5EF4-FFF2-40B4-BE49-F238E27FC236}">
                <a16:creationId xmlns:a16="http://schemas.microsoft.com/office/drawing/2014/main" id="{43AF4938-D212-46B9-9AF5-9B290CDA20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5536" y="1628800"/>
            <a:ext cx="8136904" cy="1368152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nl-NL" sz="3200" b="1">
                <a:solidFill>
                  <a:schemeClr val="accent1"/>
                </a:solidFill>
                <a:latin typeface="+mn-lt"/>
                <a:ea typeface="+mn-ea"/>
                <a:cs typeface="+mn-cs"/>
              </a:rPr>
              <a:t>Welke factoren zorgen ervoor dat leerlingen kiezen voor het vak Duits ?</a:t>
            </a:r>
            <a:endParaRPr lang="nl-NL" sz="3200" b="1" dirty="0">
              <a:solidFill>
                <a:schemeClr val="accent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>
            <a:extLst>
              <a:ext uri="{FF2B5EF4-FFF2-40B4-BE49-F238E27FC236}">
                <a16:creationId xmlns:a16="http://schemas.microsoft.com/office/drawing/2014/main" id="{14994CC5-FFCD-4A43-A642-86540B47118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32656"/>
            <a:ext cx="9144000" cy="542925"/>
          </a:xfrm>
          <a:prstGeom prst="rect">
            <a:avLst/>
          </a:prstGeom>
        </p:spPr>
      </p:pic>
      <p:sp>
        <p:nvSpPr>
          <p:cNvPr id="15363" name="Title 2">
            <a:extLst>
              <a:ext uri="{FF2B5EF4-FFF2-40B4-BE49-F238E27FC236}">
                <a16:creationId xmlns:a16="http://schemas.microsoft.com/office/drawing/2014/main" id="{43AF4938-D212-46B9-9AF5-9B290CDA20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07704" y="116632"/>
            <a:ext cx="7452320" cy="9906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nl-NL" sz="3200" b="1">
                <a:solidFill>
                  <a:schemeClr val="accent1"/>
                </a:solidFill>
                <a:latin typeface="+mn-lt"/>
                <a:ea typeface="+mn-ea"/>
                <a:cs typeface="+mn-cs"/>
              </a:rPr>
              <a:t>Het onderzoek</a:t>
            </a:r>
            <a:endParaRPr lang="nl-NL" sz="3200" b="1" dirty="0">
              <a:solidFill>
                <a:schemeClr val="accent1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340178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>
            <a:extLst>
              <a:ext uri="{FF2B5EF4-FFF2-40B4-BE49-F238E27FC236}">
                <a16:creationId xmlns:a16="http://schemas.microsoft.com/office/drawing/2014/main" id="{14994CC5-FFCD-4A43-A642-86540B47118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32656"/>
            <a:ext cx="9144000" cy="542925"/>
          </a:xfrm>
          <a:prstGeom prst="rect">
            <a:avLst/>
          </a:prstGeom>
        </p:spPr>
      </p:pic>
      <p:sp>
        <p:nvSpPr>
          <p:cNvPr id="15363" name="Title 2">
            <a:extLst>
              <a:ext uri="{FF2B5EF4-FFF2-40B4-BE49-F238E27FC236}">
                <a16:creationId xmlns:a16="http://schemas.microsoft.com/office/drawing/2014/main" id="{43AF4938-D212-46B9-9AF5-9B290CDA20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07704" y="116632"/>
            <a:ext cx="7452320" cy="9906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nl-NL" sz="3200" b="1">
                <a:solidFill>
                  <a:schemeClr val="accent1"/>
                </a:solidFill>
                <a:latin typeface="+mn-lt"/>
                <a:ea typeface="+mn-ea"/>
                <a:cs typeface="+mn-cs"/>
              </a:rPr>
              <a:t>De conclusie</a:t>
            </a:r>
            <a:endParaRPr lang="nl-NL" sz="3200" b="1" dirty="0">
              <a:solidFill>
                <a:schemeClr val="accent1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4623511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Kantoorth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Aspect">
    <a:dk1>
      <a:sysClr val="windowText" lastClr="000000"/>
    </a:dk1>
    <a:lt1>
      <a:sysClr val="window" lastClr="FFFFFF"/>
    </a:lt1>
    <a:dk2>
      <a:srgbClr val="323232"/>
    </a:dk2>
    <a:lt2>
      <a:srgbClr val="E3DED1"/>
    </a:lt2>
    <a:accent1>
      <a:srgbClr val="F07F09"/>
    </a:accent1>
    <a:accent2>
      <a:srgbClr val="9F2936"/>
    </a:accent2>
    <a:accent3>
      <a:srgbClr val="1B587C"/>
    </a:accent3>
    <a:accent4>
      <a:srgbClr val="4E8542"/>
    </a:accent4>
    <a:accent5>
      <a:srgbClr val="604878"/>
    </a:accent5>
    <a:accent6>
      <a:srgbClr val="C19859"/>
    </a:accent6>
    <a:hlink>
      <a:srgbClr val="6B9F25"/>
    </a:hlink>
    <a:folHlink>
      <a:srgbClr val="B26B0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2684</TotalTime>
  <Words>16</Words>
  <Application>Microsoft Office PowerPoint</Application>
  <PresentationFormat>Diavoorstelling (4:3)</PresentationFormat>
  <Paragraphs>3</Paragraphs>
  <Slides>3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3</vt:i4>
      </vt:variant>
    </vt:vector>
  </HeadingPairs>
  <TitlesOfParts>
    <vt:vector size="7" baseType="lpstr">
      <vt:lpstr>Arial</vt:lpstr>
      <vt:lpstr>Calibri</vt:lpstr>
      <vt:lpstr>Tahoma</vt:lpstr>
      <vt:lpstr>Clarity</vt:lpstr>
      <vt:lpstr>Welke factoren zorgen ervoor dat leerlingen kiezen voor het vak Duits ?</vt:lpstr>
      <vt:lpstr>Het onderzoek</vt:lpstr>
      <vt:lpstr>De conclusie</vt:lpstr>
    </vt:vector>
  </TitlesOfParts>
  <Company>Woonbootcrew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Sprachorientierte Kommunikationsprojekte:  Das Deutschlandbild im niederländischen Deutschunterricht</dc:title>
  <dc:creator>JanWillem &amp; Kerstin</dc:creator>
  <cp:lastModifiedBy>Andreas Maurer</cp:lastModifiedBy>
  <cp:revision>181</cp:revision>
  <cp:lastPrinted>2014-03-05T16:08:59Z</cp:lastPrinted>
  <dcterms:created xsi:type="dcterms:W3CDTF">2010-05-24T13:09:32Z</dcterms:created>
  <dcterms:modified xsi:type="dcterms:W3CDTF">2022-01-29T21:48:10Z</dcterms:modified>
</cp:coreProperties>
</file>